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  <p:sldMasterId id="2147483696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4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microsoft.com/office/2015/10/relationships/revisionInfo" Target="revisionInfo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1089485" y="1730403"/>
            <a:ext cx="7531497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616371" y="2470928"/>
            <a:ext cx="8681508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4678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4678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1089484" y="1730403"/>
            <a:ext cx="7531497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616370" y="2470926"/>
            <a:ext cx="8681508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92532" y="1726738"/>
            <a:ext cx="7534656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621536" y="2468304"/>
            <a:ext cx="8680704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6688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2200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6688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6688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1720852" y="-1720850"/>
            <a:ext cx="6858000" cy="10299704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46573" y="1576104"/>
            <a:ext cx="694944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2737" y="2618913"/>
            <a:ext cx="507703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730605" y="2253385"/>
            <a:ext cx="7726347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705101" y="0"/>
            <a:ext cx="9486900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" y="5048250"/>
            <a:ext cx="4762500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94929" y="1717501"/>
            <a:ext cx="73152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524639" y="2180529"/>
            <a:ext cx="8128727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4678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4678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5060" y="5052546"/>
            <a:ext cx="7516013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0109" y="3132290"/>
            <a:ext cx="9567135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524000" y="731520"/>
            <a:ext cx="85344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0927" y="2172648"/>
            <a:ext cx="7955555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6584" y="4607511"/>
            <a:ext cx="7960659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523999" y="731519"/>
            <a:ext cx="4462272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731520"/>
            <a:ext cx="4462272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1929" y="1400327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403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7" y="1399032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92532" y="1726740"/>
            <a:ext cx="7534656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621536" y="2468304"/>
            <a:ext cx="8680704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8794" y="2209801"/>
            <a:ext cx="4848113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688" y="731520"/>
            <a:ext cx="5356113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4354" y="3497802"/>
            <a:ext cx="4518213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66900" y="1143000"/>
            <a:ext cx="54864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0516" y="1010486"/>
            <a:ext cx="4925485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9691" y="4464421"/>
            <a:ext cx="8511384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0000" y="731519"/>
            <a:ext cx="8534400" cy="34747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8344" y="376518"/>
            <a:ext cx="27432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32151" y="731520"/>
            <a:ext cx="6439049" cy="48947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6688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2200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6688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6688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1720852" y="-1720850"/>
            <a:ext cx="6858000" cy="10299704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46573" y="1576106"/>
            <a:ext cx="694944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2738" y="2618915"/>
            <a:ext cx="507703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730605" y="2253385"/>
            <a:ext cx="7726347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705102" y="0"/>
            <a:ext cx="9486900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2" y="5048250"/>
            <a:ext cx="4762500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94929" y="1717501"/>
            <a:ext cx="73152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524641" y="2180529"/>
            <a:ext cx="8128727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3174" y="5050633"/>
            <a:ext cx="4765676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5051295"/>
            <a:ext cx="12195173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365760"/>
            <a:ext cx="1002792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00631"/>
            <a:ext cx="1002792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68224" y="5870448"/>
            <a:ext cx="2901696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90019" y="6285122"/>
            <a:ext cx="6299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384" y="6170822"/>
            <a:ext cx="67056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3175" y="5050633"/>
            <a:ext cx="4765676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5051293"/>
            <a:ext cx="12195173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365760"/>
            <a:ext cx="1002792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00629"/>
            <a:ext cx="1002792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68224" y="5870448"/>
            <a:ext cx="2901696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90019" y="6285122"/>
            <a:ext cx="6299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384" y="6170822"/>
            <a:ext cx="67056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12192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1053" y="4372168"/>
            <a:ext cx="8683348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2260"/>
            <a:ext cx="85344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00" y="6172201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18FE648-349C-41DF-94D1-E316CA2C0C88}" type="datetimeFigureOut">
              <a:rPr lang="en-AU" smtClean="0"/>
              <a:t>3/06/2018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172201"/>
            <a:ext cx="4470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0000" y="6172201"/>
            <a:ext cx="2438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-1552715" y="296984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kern="1200" cap="all" spc="150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Polaris Sight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0524" y="1482021"/>
            <a:ext cx="6541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Live Forensics &amp; Incident Response System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12001" y="2565680"/>
            <a:ext cx="472830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OWEN CHARTERS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PEIJUN XUE</a:t>
            </a:r>
            <a:endParaRPr lang="en-US" sz="2800" dirty="0">
              <a:solidFill>
                <a:schemeClr val="accent5">
                  <a:lumMod val="20000"/>
                  <a:lumOff val="80000"/>
                </a:schemeClr>
              </a:solidFill>
              <a:latin typeface="Britannic Bold" panose="020B0903060703020204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RUI LIN</a:t>
            </a:r>
            <a:endParaRPr lang="en-US" sz="2800" dirty="0">
              <a:solidFill>
                <a:schemeClr val="accent5">
                  <a:lumMod val="20000"/>
                  <a:lumOff val="80000"/>
                </a:schemeClr>
              </a:solidFill>
              <a:latin typeface="Britannic Bold" panose="020B0903060703020204" pitchFamily="3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CURTIS DOOLEY</a:t>
            </a:r>
            <a:endParaRPr lang="en-US" sz="2800" dirty="0">
              <a:solidFill>
                <a:schemeClr val="accent5">
                  <a:lumMod val="20000"/>
                  <a:lumOff val="80000"/>
                </a:schemeClr>
              </a:solidFill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28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5101" y="0"/>
            <a:ext cx="9784080" cy="1508760"/>
          </a:xfrm>
        </p:spPr>
        <p:txBody>
          <a:bodyPr/>
          <a:lstStyle/>
          <a:p>
            <a:r>
              <a:rPr lang="en-AU" dirty="0"/>
              <a:t>The domain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6646" y="1492740"/>
            <a:ext cx="59553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Incident Response &amp; Live Forensics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Protect the digital assets of businesses &amp; agencies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Scalable, Live, Remote, Open Source and easily interpretable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Conducted a formal Literature Review to ensure an understanding of the project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356836" y="-908939"/>
            <a:ext cx="4850141" cy="682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1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77821" y="914400"/>
            <a:ext cx="6313864" cy="332291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latin typeface="Calibri" panose="020F0502020204030204" pitchFamily="34" charset="0"/>
                <a:cs typeface="Calibri" panose="020F0502020204030204" pitchFamily="34" charset="0"/>
              </a:rPr>
              <a:t>Release 1 - Early in the semester to assess progress and get feedback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latin typeface="Calibri" panose="020F0502020204030204" pitchFamily="34" charset="0"/>
                <a:cs typeface="Calibri" panose="020F0502020204030204" pitchFamily="34" charset="0"/>
              </a:rPr>
              <a:t>Release 2 - Establish foundations (server configuration, logging)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>
                <a:latin typeface="Calibri" panose="020F0502020204030204" pitchFamily="34" charset="0"/>
                <a:cs typeface="Calibri" panose="020F0502020204030204" pitchFamily="34" charset="0"/>
              </a:rPr>
              <a:t>Release 3 – End of semester, Tests to prove functionality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b="0" dirty="0" smtClean="0">
                <a:latin typeface="Calibri" panose="020F0502020204030204" pitchFamily="34" charset="0"/>
                <a:cs typeface="Calibri" panose="020F0502020204030204" pitchFamily="34" charset="0"/>
              </a:rPr>
              <a:t>Release </a:t>
            </a:r>
            <a:r>
              <a:rPr lang="en-US" sz="1800" b="0" dirty="0">
                <a:latin typeface="Calibri" panose="020F0502020204030204" pitchFamily="34" charset="0"/>
                <a:cs typeface="Calibri" panose="020F0502020204030204" pitchFamily="34" charset="0"/>
              </a:rPr>
              <a:t>4 – </a:t>
            </a:r>
            <a:r>
              <a:rPr lang="en-US" sz="1800" b="0" dirty="0" err="1">
                <a:latin typeface="Calibri" panose="020F0502020204030204" pitchFamily="34" charset="0"/>
                <a:cs typeface="Calibri" panose="020F0502020204030204" pitchFamily="34" charset="0"/>
              </a:rPr>
              <a:t>Visualisation</a:t>
            </a:r>
            <a:r>
              <a:rPr lang="en-US" sz="1800" b="0" dirty="0">
                <a:latin typeface="Calibri" panose="020F0502020204030204" pitchFamily="34" charset="0"/>
                <a:cs typeface="Calibri" panose="020F0502020204030204" pitchFamily="34" charset="0"/>
              </a:rPr>
              <a:t> (data selection &amp; manipulation), Installation scripting/automation (stretch goal), GUI, Report Generation (stretch goal)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4222" y="807309"/>
            <a:ext cx="6326906" cy="335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3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roject 1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10"/>
          </a:xfrm>
        </p:spPr>
      </p:pic>
    </p:spTree>
    <p:extLst>
      <p:ext uri="{BB962C8B-B14F-4D97-AF65-F5344CB8AC3E}">
        <p14:creationId xmlns:p14="http://schemas.microsoft.com/office/powerpoint/2010/main" val="130163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7" r="6257"/>
          <a:stretch>
            <a:fillRect/>
          </a:stretch>
        </p:blipFill>
        <p:spPr>
          <a:xfrm>
            <a:off x="3032368" y="689707"/>
            <a:ext cx="8807939" cy="502142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2832" y="1599414"/>
            <a:ext cx="4925485" cy="320200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Kibana User Interface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“At a glance” information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Can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visualise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huge amounts of data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Easily determine health status of </a:t>
            </a:r>
            <a:b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network, attack types and origins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Real time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11384" cy="1143000"/>
          </a:xfrm>
        </p:spPr>
        <p:txBody>
          <a:bodyPr/>
          <a:lstStyle/>
          <a:p>
            <a:r>
              <a:rPr lang="en-US" dirty="0"/>
              <a:t>The Artefact</a:t>
            </a:r>
          </a:p>
        </p:txBody>
      </p:sp>
    </p:spTree>
    <p:extLst>
      <p:ext uri="{BB962C8B-B14F-4D97-AF65-F5344CB8AC3E}">
        <p14:creationId xmlns:p14="http://schemas.microsoft.com/office/powerpoint/2010/main" val="128265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QUALITY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1614101" y="1608434"/>
            <a:ext cx="1234028" cy="582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Quality</a:t>
            </a:r>
            <a:endParaRPr lang="zh-CN" altLang="en-US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428368" y="3265269"/>
            <a:ext cx="1249679" cy="62195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Process Quality</a:t>
            </a:r>
            <a:endParaRPr lang="zh-CN" altLang="en-US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784183" y="3251878"/>
            <a:ext cx="1384163" cy="62195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Organisation </a:t>
            </a:r>
            <a:r>
              <a:rPr lang="en-US" altLang="zh-CN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Quality</a:t>
            </a:r>
            <a:endParaRPr lang="zh-CN" altLang="en-US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1560761" y="2191260"/>
            <a:ext cx="1340708" cy="1188309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Quality</a:t>
            </a:r>
            <a:endParaRPr lang="zh-CN" altLang="en-US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34709" y="1300657"/>
            <a:ext cx="2192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Three dimensions of quality</a:t>
            </a:r>
            <a:endParaRPr lang="zh-CN" altLang="en-US" sz="14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533428"/>
              </p:ext>
            </p:extLst>
          </p:nvPr>
        </p:nvGraphicFramePr>
        <p:xfrm>
          <a:off x="5310659" y="808714"/>
          <a:ext cx="5382055" cy="36843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75027"/>
                <a:gridCol w="3707028"/>
              </a:tblGrid>
              <a:tr h="1169772">
                <a:tc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</a:pPr>
                      <a:r>
                        <a:rPr lang="en-US" altLang="zh-C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Design</a:t>
                      </a:r>
                      <a:r>
                        <a:rPr lang="en-US" altLang="zh-CN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Quality</a:t>
                      </a:r>
                      <a:endParaRPr lang="zh-CN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Industry Engagement, Literature Review, Project</a:t>
                      </a:r>
                      <a:r>
                        <a:rPr lang="en-US" altLang="zh-CN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Management Plan</a:t>
                      </a:r>
                      <a:endParaRPr lang="zh-CN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  <a:tr h="12400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3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Process Quality</a:t>
                      </a:r>
                      <a:endParaRPr lang="zh-CN" altLang="en-US" sz="1800" kern="1200" dirty="0" smtClean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Meeting</a:t>
                      </a:r>
                      <a:r>
                        <a:rPr lang="en-US" altLang="zh-CN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Minutes, Progress Tracking, Trello, GitHub, Weekly Meeting with Client</a:t>
                      </a:r>
                      <a:endParaRPr lang="zh-CN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  <a:tr h="10830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Organisation</a:t>
                      </a:r>
                      <a:r>
                        <a:rPr lang="en-US" altLang="zh-CN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Quality</a:t>
                      </a:r>
                      <a:endParaRPr lang="zh-CN" altLang="en-US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Teamwork and Communications, Group Meetings, Different Skills</a:t>
                      </a:r>
                      <a:endParaRPr lang="zh-CN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6234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Progress tracking: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Peijun</a:t>
            </a: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Xue</a:t>
            </a:r>
            <a:endParaRPr lang="en-US" altLang="zh-CN" sz="2000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Literature review: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Peijun</a:t>
            </a: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Xue</a:t>
            </a: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Rui</a:t>
            </a: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 Lin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Industry engagement: Curtis Dooley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GRR server installation: Owen Charters, Curtis Dooley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Virtual network deployment: Owen Charters</a:t>
            </a:r>
            <a:endParaRPr lang="zh-CN" altLang="en-US" sz="2000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719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pstream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556</TotalTime>
  <Words>223</Words>
  <Application>Microsoft Office PowerPoint</Application>
  <PresentationFormat>宽屏</PresentationFormat>
  <Paragraphs>44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Franklin Gothic Book</vt:lpstr>
      <vt:lpstr>Tunga</vt:lpstr>
      <vt:lpstr>隶书</vt:lpstr>
      <vt:lpstr>微软雅黑</vt:lpstr>
      <vt:lpstr>Arial</vt:lpstr>
      <vt:lpstr>Britannic Bold</vt:lpstr>
      <vt:lpstr>Calibri</vt:lpstr>
      <vt:lpstr>Franklin Gothic Medium</vt:lpstr>
      <vt:lpstr>Georgia</vt:lpstr>
      <vt:lpstr>Trebuchet MS</vt:lpstr>
      <vt:lpstr>Wingdings</vt:lpstr>
      <vt:lpstr>Angles</vt:lpstr>
      <vt:lpstr>1_Angles</vt:lpstr>
      <vt:lpstr>Slipstream</vt:lpstr>
      <vt:lpstr>PowerPoint 演示文稿</vt:lpstr>
      <vt:lpstr>The domain</vt:lpstr>
      <vt:lpstr>The plan</vt:lpstr>
      <vt:lpstr>PowerPoint 演示文稿</vt:lpstr>
      <vt:lpstr>The Artefact</vt:lpstr>
      <vt:lpstr>QUALITY</vt:lpstr>
      <vt:lpstr>Credits</vt:lpstr>
    </vt:vector>
  </TitlesOfParts>
  <Company>Queensland University of Technology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MELT</dc:creator>
  <cp:lastModifiedBy>XUE PEIJUN</cp:lastModifiedBy>
  <cp:revision>22</cp:revision>
  <dcterms:created xsi:type="dcterms:W3CDTF">2018-04-25T05:33:51Z</dcterms:created>
  <dcterms:modified xsi:type="dcterms:W3CDTF">2018-06-03T07:09:35Z</dcterms:modified>
</cp:coreProperties>
</file>

<file path=docProps/thumbnail.jpeg>
</file>